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89" r:id="rId5"/>
    <p:sldId id="277" r:id="rId6"/>
    <p:sldId id="278" r:id="rId7"/>
    <p:sldId id="279" r:id="rId8"/>
    <p:sldId id="260" r:id="rId9"/>
    <p:sldId id="271" r:id="rId10"/>
    <p:sldId id="272" r:id="rId11"/>
    <p:sldId id="273" r:id="rId12"/>
    <p:sldId id="274" r:id="rId13"/>
    <p:sldId id="275" r:id="rId14"/>
    <p:sldId id="276" r:id="rId15"/>
    <p:sldId id="264" r:id="rId16"/>
    <p:sldId id="265" r:id="rId17"/>
    <p:sldId id="266" r:id="rId18"/>
    <p:sldId id="280" r:id="rId19"/>
    <p:sldId id="281" r:id="rId20"/>
    <p:sldId id="282" r:id="rId21"/>
    <p:sldId id="283" r:id="rId22"/>
    <p:sldId id="287" r:id="rId23"/>
    <p:sldId id="288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832" autoAdjust="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1ECC6-2FAC-405F-884E-EB7A100ED4C3}" type="datetimeFigureOut">
              <a:rPr lang="ru-RU" smtClean="0"/>
              <a:pPr/>
              <a:t>28.04.2019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1BB85-491B-44C9-879F-C601B7483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1BB85-491B-44C9-879F-C601B7483E4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8001000" cy="182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КОНКУРСА  – ОЛИМПИАДЫ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«ЗВЕЗДНЫЙ ЧАС»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лександра\Desktop\ХИМИЯ 10 ШК\на пед совет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133600"/>
            <a:ext cx="3326551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33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Предметная  область - филология (русский язык)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616668"/>
          <a:ext cx="8763000" cy="6244505"/>
        </p:xfrm>
        <a:graphic>
          <a:graphicData uri="http://schemas.openxmlformats.org/drawingml/2006/table">
            <a:tbl>
              <a:tblPr/>
              <a:tblGrid>
                <a:gridCol w="1095376"/>
                <a:gridCol w="4107656"/>
                <a:gridCol w="1369219"/>
                <a:gridCol w="2190749"/>
              </a:tblGrid>
              <a:tr h="2823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Место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Фамилия ученика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Фамилия учителя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7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Мелешко Семен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Казанцева Л.В.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Тихонов Юрий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Тарасова М.В.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Панченко Николай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Зорина Е.Г.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Иванов Алексей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Тарасова М.В.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Костин Константин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Тарасова М.В.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Канатбек Уулу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Зорина Е.Г.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Белобородов Андрей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Бекаревич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Е.А.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Колегин Сергей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Зорина Е.Г.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Гашев Дмитрий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Зорина Е.Г.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Потылицын Александр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Зорина Е.Г.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Тасейко Даниил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Зорина Е.Г.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Прохоров Денис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Бекаревич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Е.А.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Предметная  область - филология (литература)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1943101"/>
          <a:ext cx="7391400" cy="2476500"/>
        </p:xfrm>
        <a:graphic>
          <a:graphicData uri="http://schemas.openxmlformats.org/drawingml/2006/table">
            <a:tbl>
              <a:tblPr/>
              <a:tblGrid>
                <a:gridCol w="923925"/>
                <a:gridCol w="3464719"/>
                <a:gridCol w="1154906"/>
                <a:gridCol w="184785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Место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Фамилия ученика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Фамилия учителя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Киргизов Петр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Казанцева Л.В.</a:t>
                      </a:r>
                    </a:p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Новрозов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Рауф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Бекаревич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Е.А.</a:t>
                      </a:r>
                    </a:p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Каримов Алик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Казанцева Л.В.</a:t>
                      </a:r>
                    </a:p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Предметная  область - филология (английский язык)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3000" y="1828800"/>
          <a:ext cx="7239001" cy="3714750"/>
        </p:xfrm>
        <a:graphic>
          <a:graphicData uri="http://schemas.openxmlformats.org/drawingml/2006/table">
            <a:tbl>
              <a:tblPr/>
              <a:tblGrid>
                <a:gridCol w="904875"/>
                <a:gridCol w="3393282"/>
                <a:gridCol w="1131094"/>
                <a:gridCol w="180975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Место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Фамилия ученика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Фамилия учителя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Каримов Алик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Борисевич И.Г</a:t>
                      </a:r>
                    </a:p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Карарь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Владислав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Борисевич И.Г.</a:t>
                      </a:r>
                    </a:p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Ильин Роман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Борисевич И.Г.</a:t>
                      </a:r>
                    </a:p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Аверьянов 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Борисевич И.Г.</a:t>
                      </a:r>
                    </a:p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Иванов Алексей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Борисевич И.Г.</a:t>
                      </a:r>
                    </a:p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Предметная область - естественные науки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914400"/>
          <a:ext cx="8153400" cy="5910032"/>
        </p:xfrm>
        <a:graphic>
          <a:graphicData uri="http://schemas.openxmlformats.org/drawingml/2006/table">
            <a:tbl>
              <a:tblPr/>
              <a:tblGrid>
                <a:gridCol w="1019174"/>
                <a:gridCol w="3821907"/>
                <a:gridCol w="1273969"/>
                <a:gridCol w="2038350"/>
              </a:tblGrid>
              <a:tr h="414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Место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Фамилия ученика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Фамилия учителя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4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Романов Дмитрий химия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Геннадьева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А.С.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Киргизов Петр химия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Геннадьева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А.С.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Мелешко Семен    биология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Старикова В.С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Потылицын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Александр  биология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Старикова В.С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Чистяков Павел   физика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Кисленко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С.М.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Люй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фу ми Сергей  химия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Старикова В.С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Люй фу ми Сергей  физика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Кисленко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С.М.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Сорокин Никита  биология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Старикова В.С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Черекаев Максим  химия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Старикова В.С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Читяков Павел биология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Старикова В.С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Алиев Эльман биология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Старикова В.С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Хартонен Максим химия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Геннадьева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А.С.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Смирнов Алексей химия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Геннадьева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А.С.</a:t>
                      </a:r>
                    </a:p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Предметная область - обществоведческая</a:t>
            </a:r>
            <a:endParaRPr lang="ru-RU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458200" cy="4648200"/>
        </p:xfrm>
        <a:graphic>
          <a:graphicData uri="http://schemas.openxmlformats.org/drawingml/2006/table">
            <a:tbl>
              <a:tblPr/>
              <a:tblGrid>
                <a:gridCol w="1057275"/>
                <a:gridCol w="3964782"/>
                <a:gridCol w="1321593"/>
                <a:gridCol w="211455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Место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Фамилия ученика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Фамилия учителя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Мелешко Семен история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Спиридонов 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В. Н.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Мелешко Семен обществознание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Спиридонов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В. Н.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Каримов Алик обществознание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Спиридонов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В.Н.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Колесников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Бронеслав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обществознание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Спиридонов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В.Н.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Друзь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Юрий история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Бурцаева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Г.В.</a:t>
                      </a:r>
                    </a:p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Островский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Владислав история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Бурцаева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Г.В.</a:t>
                      </a:r>
                    </a:p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Писарев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Алексей история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Спиридонов В.Н.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Анкетирование учеников, принявших участие в конкурсе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лександра\Desktop\ХИМИЯ 10 ШК\на пед совет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981200"/>
            <a:ext cx="9350061" cy="3352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Результаты анкетирования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 анкетировании приняли участие 25 учеников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Александра\Desktop\ХИМИЯ 10 ШК\на пед совет\Безымянный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09800"/>
            <a:ext cx="7543800" cy="4327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Результаты анкетирования</a:t>
            </a:r>
            <a:endParaRPr lang="ru-RU" dirty="0"/>
          </a:p>
        </p:txBody>
      </p:sp>
      <p:pic>
        <p:nvPicPr>
          <p:cNvPr id="5122" name="Picture 2" descr="C:\Users\Александра\Desktop\ХИМИЯ 10 ШК\на пед совет\Безымянный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668668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Результаты анкетирования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лександра\Desktop\ХИМИЯ 10 ШК\на пед совет\Безымянный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856865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Результаты анкетирования</a:t>
            </a:r>
            <a:endParaRPr lang="ru-RU" dirty="0"/>
          </a:p>
        </p:txBody>
      </p:sp>
      <p:pic>
        <p:nvPicPr>
          <p:cNvPr id="7170" name="Picture 2" descr="C:\Users\Александра\Desktop\ХИМИЯ 10 ШК\на пед совет\Безымянный1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371896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КОНКУРСЕ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47800"/>
            <a:ext cx="65532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дистанционный конкурс-олимпиада  проводится с 2012 – 2013 учебного года.</a:t>
            </a:r>
          </a:p>
          <a:p>
            <a:pPr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Цель Конкурса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создание благоприятных условий для развития интеллектуальных и творческих способностей обучающихся вечерних школ при исправительных учреждениях с целью их успешной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ресоциализации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лександра\Desktop\ХИМИЯ 10 ШК\на пед совет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2775" y="381000"/>
            <a:ext cx="2181225" cy="284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Результаты анкетирования</a:t>
            </a:r>
            <a:endParaRPr lang="ru-RU" dirty="0"/>
          </a:p>
        </p:txBody>
      </p:sp>
      <p:pic>
        <p:nvPicPr>
          <p:cNvPr id="8194" name="Picture 2" descr="C:\Users\Александра\Desktop\ХИМИЯ 10 ШК\на пед совет\Безымянный1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37757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Результаты анкетирования</a:t>
            </a:r>
            <a:endParaRPr lang="ru-RU" dirty="0"/>
          </a:p>
        </p:txBody>
      </p:sp>
      <p:pic>
        <p:nvPicPr>
          <p:cNvPr id="9218" name="Picture 2" descr="C:\Users\Александра\Desktop\ХИМИЯ 10 ШК\на пед совет\Безымянный1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1676400"/>
            <a:ext cx="8740357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228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Сводная таблица по предметам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лександра\Desktop\ХИМИЯ 10 ШК\на пед совет\Безымянный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457" y="304800"/>
            <a:ext cx="8865143" cy="6553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Данный конкурс необходим для профессионального роста учителя.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Данный конкурс дает возможность ученикам не только проверить свои знания, но и проявить свою творческую сторону.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Данный федеральный дистанционный конкурс – олимпиада является единственным межрегиональным конкурсом доступным для исправительных учреждений и дает возможность ученикам не ограничиваться участием только 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внутришкольных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олимпиадах.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сертификатов участников и дипломов победителей повышают рейтинг школы среди других образовательных учреждений при исправительных колониях.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686800" cy="1676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Опыт для учеников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Обучающиеся, принявшие участие в конкурсе-олимпиаде, могут проверить не только свои знания по общеобразовательным предметам школьной программы, отвечая на интересные вопросы, но и могут продемонстрировать свои творческие способности: написать эссе, составить кроссворд, презентацию.                                 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Особой изюминкой конкурса-олимпиады также является то, что по итогам его проведения выпускается электронный сборник лучших творческих работ участников конкурса-олимпиады 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Необходимость данного конкурса для учителей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Конкурс позволяет учителям повысить уровень их профессионализма. При аттестации учителя могут использовать наградные документы учеников данного межрегионального конкурса.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Подготовка к конкурсу – олимпиаде «Звездный час»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более точного представления о подготовке к конкурсу в КВСОШ № 10 нами было проведено анкетирование среди учителей.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лександра\Desktop\ХИМИЯ 10 ШК\на пед совет\Безымянный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352800"/>
            <a:ext cx="9157471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Результаты анкетирования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лександра\Desktop\ХИМИЯ 10 ШК\на пед совет\Безымянный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599425" cy="487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Результаты анкетирования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лександра\Desktop\ХИМИЯ 10 ШК\на пед совет\Безымянный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750439" cy="5105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Участие КВСОШ №10 в олимпиаде «Звездный час»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КВСОШ № 10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второй год принимает участие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данном конкурсе и вновь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попадает в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первую десятку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занимает призовые места по разным направлениям.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9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Предметная область – математика, информатика</a:t>
            </a:r>
            <a:br>
              <a:rPr lang="ru-RU" b="1" dirty="0" smtClean="0">
                <a:solidFill>
                  <a:srgbClr val="000000"/>
                </a:solidFill>
                <a:latin typeface="Times New Roman"/>
              </a:rPr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81000" y="1066799"/>
          <a:ext cx="8229600" cy="5721747"/>
        </p:xfrm>
        <a:graphic>
          <a:graphicData uri="http://schemas.openxmlformats.org/drawingml/2006/table">
            <a:tbl>
              <a:tblPr/>
              <a:tblGrid>
                <a:gridCol w="1028700"/>
                <a:gridCol w="3857625"/>
                <a:gridCol w="1285875"/>
                <a:gridCol w="2057400"/>
              </a:tblGrid>
              <a:tr h="457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Место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Фамилия ученика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Фамилия учителя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Белобородов Андрей математика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Абрезанова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Л.А.</a:t>
                      </a:r>
                    </a:p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Мелешко Семён 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Волко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О.П.</a:t>
                      </a:r>
                    </a:p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Мелешко Семен информатика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Седнев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Д.С.</a:t>
                      </a:r>
                    </a:p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Хартонен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Максим 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Абрезанова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Л.А.</a:t>
                      </a:r>
                    </a:p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Аверьянов Сергей 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Волко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О.П.</a:t>
                      </a:r>
                    </a:p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Каримов Алик 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Волко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О.П.</a:t>
                      </a:r>
                    </a:p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Дыков Владислав 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Абрезанова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Л.А.</a:t>
                      </a:r>
                    </a:p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380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  <a:p>
                      <a:pPr algn="ctr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Астанаев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Алексей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  <a:p>
                      <a:pPr algn="ctr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  <a:p>
                      <a:pPr algn="ctr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Абрезанова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Л.А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  <a:p>
                      <a:pPr algn="ctr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597</Words>
  <Application>Microsoft Office PowerPoint</Application>
  <PresentationFormat>Экран (4:3)</PresentationFormat>
  <Paragraphs>302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ИТОГИ КОНКУРСА  – ОЛИМПИАДЫ  «ЗВЕЗДНЫЙ ЧАС»</vt:lpstr>
      <vt:lpstr>О КОНКУРСЕ</vt:lpstr>
      <vt:lpstr>Опыт для учеников</vt:lpstr>
      <vt:lpstr>Необходимость данного конкурса для учителей </vt:lpstr>
      <vt:lpstr>Подготовка к конкурсу – олимпиаде «Звездный час»</vt:lpstr>
      <vt:lpstr>Результаты анкетирования</vt:lpstr>
      <vt:lpstr>Результаты анкетирования</vt:lpstr>
      <vt:lpstr>Участие КВСОШ №10 в олимпиаде «Звездный час»</vt:lpstr>
      <vt:lpstr> Предметная область – математика, информатика </vt:lpstr>
      <vt:lpstr>Предметная  область - филология (русский язык)</vt:lpstr>
      <vt:lpstr>Предметная  область - филология (литература)</vt:lpstr>
      <vt:lpstr>Предметная  область - филология (английский язык)</vt:lpstr>
      <vt:lpstr>Предметная область - естественные науки </vt:lpstr>
      <vt:lpstr>Предметная область - обществоведческая</vt:lpstr>
      <vt:lpstr>Анкетирование учеников, принявших участие в конкурсе</vt:lpstr>
      <vt:lpstr>Результаты анкетирования</vt:lpstr>
      <vt:lpstr>Результаты анкетирования</vt:lpstr>
      <vt:lpstr>Результаты анкетирования</vt:lpstr>
      <vt:lpstr>Результаты анкетирования</vt:lpstr>
      <vt:lpstr>Результаты анкетирования</vt:lpstr>
      <vt:lpstr>Результаты анкетирования</vt:lpstr>
      <vt:lpstr>Сводная таблица по предметам 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КОНКУРСА - ОЛИМПИАДЫ «ЗВЕЗДНЫЙ ЧАС»</dc:title>
  <dc:creator>Александра</dc:creator>
  <cp:lastModifiedBy>Александра</cp:lastModifiedBy>
  <cp:revision>54</cp:revision>
  <dcterms:created xsi:type="dcterms:W3CDTF">2019-04-21T08:21:49Z</dcterms:created>
  <dcterms:modified xsi:type="dcterms:W3CDTF">2019-04-28T15:28:51Z</dcterms:modified>
</cp:coreProperties>
</file>